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C1442BC-D905-4727-A1FA-49B3F81DDD0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9B7749D-E66A-4143-B5D1-522171058B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9DF8AAF-19D9-4D96-878B-412BDCFA89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F2E39-3C78-45A5-9FF2-A966F0D312D3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EA7AC0A-0A7E-41A6-9756-9F7B8871B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E6FDA62-9BBA-4320-9B21-FF88CB3B3E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EC1A2-F1E4-4AFC-800C-813DDFA489C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57361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81B2E0C-7AF2-4DA7-9014-F4A1BC7D07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E8D67DC-4E86-44B5-BCB3-49F0A61233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CDF0EC9-E3EA-429E-9D01-2D1EC8F2D4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F2E39-3C78-45A5-9FF2-A966F0D312D3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3DE83CA-185C-4109-8ABE-D6A7DA9FF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8B2B172-2658-4B0F-8EBA-0A7773C62F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EC1A2-F1E4-4AFC-800C-813DDFA489C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490324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673CFD1-1598-4A37-8B19-0CEF3639B59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01C4E2D-35CD-48E3-A7BA-200DDA3E64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154579F-EB9D-4B59-B031-0DE1933820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F2E39-3C78-45A5-9FF2-A966F0D312D3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4E94777-E8CD-45C6-89D9-06E8FB0B99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7D99C27-CEC1-408C-8285-ADD869B051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EC1A2-F1E4-4AFC-800C-813DDFA489C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806119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2BA6294-3E9D-4CE0-995B-8464EEA633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94192A8-0C32-4727-95D4-965F802B1B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70F616C-F8A3-4953-A858-05415ED900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F2E39-3C78-45A5-9FF2-A966F0D312D3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C2E727B-18B5-4DB5-BBF6-A7711861D7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E9F79DE-FC8A-486E-B6FD-438BA783A5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EC1A2-F1E4-4AFC-800C-813DDFA489C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638197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86E3449-E533-4D0C-AC8A-7783B8E04D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FC6261D-F85A-4857-91EA-2A9843AC3B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68783A7-47D5-4D16-8031-84EF920723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F2E39-3C78-45A5-9FF2-A966F0D312D3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6C3280D-4EF1-443F-8BBF-9246521F32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C0257FD-52D6-46AD-AEEF-0B2904FBD4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EC1A2-F1E4-4AFC-800C-813DDFA489C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38788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2A9ED13-5C39-45C2-AC6A-D4E7A214A4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8169CCB-E41D-4567-8F84-321AA631B9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AF8CD19-149C-45AF-A9F3-6D27443843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47BA28F-4573-494E-8540-F8C388FB0C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F2E39-3C78-45A5-9FF2-A966F0D312D3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EF2AC96-1BB0-4549-9089-D00FDB8384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93731E3-572C-4488-9E55-2F5CAD1BE6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EC1A2-F1E4-4AFC-800C-813DDFA489C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699864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5C935E7-00B1-4342-9FDD-0D7EC64403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2608C8E-40D0-4028-9DE6-824B851B98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3740E68-D9EF-457B-90C7-AFDC4F2990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793F12FC-54FC-48FA-965D-4A47223EC67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A6A0649D-FDC3-4CEC-B37E-53CA6A2772A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08254F19-9BE2-4034-A6C9-4D4C8971FE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F2E39-3C78-45A5-9FF2-A966F0D312D3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72D9E3DF-63B0-4169-B72C-1269218D57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1271D68F-963D-4231-8378-18540DA1F1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EC1A2-F1E4-4AFC-800C-813DDFA489C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71170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3744C57-A860-4B49-A75D-FF1957A111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A6DDA12F-87E4-47DF-929A-72B1AAD20B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F2E39-3C78-45A5-9FF2-A966F0D312D3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F4BB2DD8-60BF-43BA-B18E-8B86E975B6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3194A58-2A47-47C9-9F45-C6700F2E0D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EC1A2-F1E4-4AFC-800C-813DDFA489C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23257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AED89A1-6DEC-4E84-BA94-3263062DA1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F2E39-3C78-45A5-9FF2-A966F0D312D3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D09B241C-E6D5-4B66-BFD7-7D7D6995DB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B1D8066B-B240-4B04-94CC-0E5D1DA6B2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EC1A2-F1E4-4AFC-800C-813DDFA489C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198819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B4A63A6-298E-4E61-BD38-6650F19DCF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2F0325D-A8EE-47D2-AE67-5F5411C39D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86AE834E-6F40-42C3-ACAA-15398C6395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827CBD4-7D8C-4425-AD50-F26338F3A6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F2E39-3C78-45A5-9FF2-A966F0D312D3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77CB4B7-2D6B-48C8-A2A0-A19D6FBE12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441DC42-D596-407D-B9F3-23497330A2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EC1A2-F1E4-4AFC-800C-813DDFA489C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108374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96E5983-8355-4632-84F0-A8B0851AE2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EC3255C-CD3B-48DF-B726-28F83C6E8D7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6631489-93EB-450E-A896-CF33898747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D7085F7-9E01-4A7E-BCCE-0D7A331B05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F2E39-3C78-45A5-9FF2-A966F0D312D3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53C1696-D02F-41C1-B77F-F0834B8D67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3F0F9D2-D9CE-40AC-B2BD-B9DCA2FC7F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EC1A2-F1E4-4AFC-800C-813DDFA489C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020409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0400EE0-ED26-4171-9E35-C348D62CC5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9782D39-E0A1-406B-B4CD-DD734F3E6F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D0B4C6B-5BF9-416F-8F08-DBD385A544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6F2E39-3C78-45A5-9FF2-A966F0D312D3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3B3C126-5D06-45BB-98AD-92E58ECF25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8004E86-B98E-4602-A57B-40D26FB270D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DEC1A2-F1E4-4AFC-800C-813DDFA489C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23073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078A5A9B-DCF6-4591-B6A2-348856C0E1E2}"/>
              </a:ext>
            </a:extLst>
          </p:cNvPr>
          <p:cNvSpPr txBox="1"/>
          <p:nvPr/>
        </p:nvSpPr>
        <p:spPr>
          <a:xfrm>
            <a:off x="3048699" y="540900"/>
            <a:ext cx="60946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400" b="1" dirty="0">
                <a:solidFill>
                  <a:srgbClr val="00B0F0"/>
                </a:solidFill>
              </a:rPr>
              <a:t>HORARIO ESCOLAR B</a:t>
            </a:r>
            <a:br>
              <a:rPr lang="es-ES" sz="2400" b="1" dirty="0">
                <a:solidFill>
                  <a:srgbClr val="00B0F0"/>
                </a:solidFill>
              </a:rPr>
            </a:br>
            <a:r>
              <a:rPr lang="es-ES" b="1" dirty="0">
                <a:solidFill>
                  <a:srgbClr val="00B0F0"/>
                </a:solidFill>
              </a:rPr>
              <a:t>CURSO 2020/2021</a:t>
            </a:r>
            <a:r>
              <a:rPr lang="es-ES" sz="2400" b="1" dirty="0">
                <a:solidFill>
                  <a:srgbClr val="00B0F0"/>
                </a:solidFill>
              </a:rPr>
              <a:t> </a:t>
            </a:r>
            <a:endParaRPr lang="es-ES" sz="2400" dirty="0"/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D961F2F9-F5B0-4286-9E2D-51CE69C6EC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7284969"/>
              </p:ext>
            </p:extLst>
          </p:nvPr>
        </p:nvGraphicFramePr>
        <p:xfrm>
          <a:off x="1972974" y="2393372"/>
          <a:ext cx="8246052" cy="3783423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000000">
                      <a:alpha val="93000"/>
                    </a:srgbClr>
                  </a:outerShdw>
                </a:effectLst>
                <a:tableStyleId>{7DF18680-E054-41AD-8BC1-D1AEF772440D}</a:tableStyleId>
              </a:tblPr>
              <a:tblGrid>
                <a:gridCol w="1354667">
                  <a:extLst>
                    <a:ext uri="{9D8B030D-6E8A-4147-A177-3AD203B41FA5}">
                      <a16:colId xmlns:a16="http://schemas.microsoft.com/office/drawing/2014/main" val="520349982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2918781072"/>
                    </a:ext>
                  </a:extLst>
                </a:gridCol>
                <a:gridCol w="1404070">
                  <a:extLst>
                    <a:ext uri="{9D8B030D-6E8A-4147-A177-3AD203B41FA5}">
                      <a16:colId xmlns:a16="http://schemas.microsoft.com/office/drawing/2014/main" val="4148195012"/>
                    </a:ext>
                  </a:extLst>
                </a:gridCol>
                <a:gridCol w="1371692">
                  <a:extLst>
                    <a:ext uri="{9D8B030D-6E8A-4147-A177-3AD203B41FA5}">
                      <a16:colId xmlns:a16="http://schemas.microsoft.com/office/drawing/2014/main" val="1374027483"/>
                    </a:ext>
                  </a:extLst>
                </a:gridCol>
                <a:gridCol w="1346570">
                  <a:extLst>
                    <a:ext uri="{9D8B030D-6E8A-4147-A177-3AD203B41FA5}">
                      <a16:colId xmlns:a16="http://schemas.microsoft.com/office/drawing/2014/main" val="3178224521"/>
                    </a:ext>
                  </a:extLst>
                </a:gridCol>
                <a:gridCol w="1414386">
                  <a:extLst>
                    <a:ext uri="{9D8B030D-6E8A-4147-A177-3AD203B41FA5}">
                      <a16:colId xmlns:a16="http://schemas.microsoft.com/office/drawing/2014/main" val="3037576787"/>
                    </a:ext>
                  </a:extLst>
                </a:gridCol>
              </a:tblGrid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HORA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LUNES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MARTES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MIÉRCOLES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JUEVES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VIERNES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1689412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9:00-9:45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0586736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9:45-10:30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Lengua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b="0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Francés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Matemáticas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Lengua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Lengua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839616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10:30-11:15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Matemáticas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Lengua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Matemáticas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Matemáticas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Matemáticas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7554397"/>
                  </a:ext>
                </a:extLst>
              </a:tr>
              <a:tr h="514562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11:15- 12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C.N./C.S. LUCI</a:t>
                      </a:r>
                      <a:endParaRPr lang="es-ES" sz="1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Lengua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Lengua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Música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C.N./C.S. LUCI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0924498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12- 12:45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REL./ VAL. (</a:t>
                      </a:r>
                      <a:r>
                        <a:rPr lang="es-ES" sz="1400" dirty="0" err="1">
                          <a:solidFill>
                            <a:srgbClr val="7030A0"/>
                          </a:solidFill>
                        </a:rPr>
                        <a:t>I.Cant</a:t>
                      </a:r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.)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Inglés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E.F.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Plástica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Inglés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9218480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12:45- 13:30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8776484"/>
                  </a:ext>
                </a:extLst>
              </a:tr>
            </a:tbl>
          </a:graphicData>
        </a:graphic>
      </p:graphicFrame>
      <p:sp>
        <p:nvSpPr>
          <p:cNvPr id="7" name="CuadroTexto 6">
            <a:extLst>
              <a:ext uri="{FF2B5EF4-FFF2-40B4-BE49-F238E27FC236}">
                <a16:creationId xmlns:a16="http://schemas.microsoft.com/office/drawing/2014/main" id="{891EB2F6-D4E4-400D-891E-97AEEA085050}"/>
              </a:ext>
            </a:extLst>
          </p:cNvPr>
          <p:cNvSpPr txBox="1"/>
          <p:nvPr/>
        </p:nvSpPr>
        <p:spPr>
          <a:xfrm>
            <a:off x="8229600" y="1786855"/>
            <a:ext cx="1845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                 </a:t>
            </a:r>
            <a:r>
              <a:rPr lang="es-ES" dirty="0">
                <a:solidFill>
                  <a:srgbClr val="FF0000"/>
                </a:solidFill>
              </a:rPr>
              <a:t>4ºB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97014044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70</Words>
  <Application>Microsoft Office PowerPoint</Application>
  <PresentationFormat>Panorámica</PresentationFormat>
  <Paragraphs>54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ana mulero román</dc:creator>
  <cp:lastModifiedBy>ana mulero román</cp:lastModifiedBy>
  <cp:revision>1</cp:revision>
  <dcterms:created xsi:type="dcterms:W3CDTF">2021-03-10T11:20:55Z</dcterms:created>
  <dcterms:modified xsi:type="dcterms:W3CDTF">2021-03-10T11:28:44Z</dcterms:modified>
</cp:coreProperties>
</file>